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304" r:id="rId22"/>
    <p:sldId id="305" r:id="rId23"/>
    <p:sldId id="307" r:id="rId24"/>
    <p:sldId id="306" r:id="rId25"/>
    <p:sldId id="308" r:id="rId26"/>
    <p:sldId id="309" r:id="rId27"/>
    <p:sldId id="310" r:id="rId28"/>
    <p:sldId id="311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303" r:id="rId38"/>
    <p:sldId id="272" r:id="rId39"/>
    <p:sldId id="273" r:id="rId40"/>
    <p:sldId id="274" r:id="rId41"/>
    <p:sldId id="271" r:id="rId42"/>
    <p:sldId id="283" r:id="rId43"/>
    <p:sldId id="275" r:id="rId44"/>
    <p:sldId id="395" r:id="rId45"/>
    <p:sldId id="258" r:id="rId46"/>
    <p:sldId id="421" r:id="rId47"/>
    <p:sldId id="422" r:id="rId48"/>
    <p:sldId id="423" r:id="rId49"/>
    <p:sldId id="300" r:id="rId50"/>
    <p:sldId id="260" r:id="rId51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9436C-0DDC-48B7-97DF-3B4C69316070}" v="5" dt="2024-08-22T07:04:48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5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B2158180-4F0B-448C-B031-B7FC9E00918A}"/>
    <pc:docChg chg="undo custSel modSld sldOrd">
      <pc:chgData name="Hill Huang" userId="e61fedabd856eaab" providerId="LiveId" clId="{B2158180-4F0B-448C-B031-B7FC9E00918A}" dt="2024-08-22T08:30:24.860" v="615" actId="20577"/>
      <pc:docMkLst>
        <pc:docMk/>
      </pc:docMkLst>
      <pc:sldChg chg="modSp mod">
        <pc:chgData name="Hill Huang" userId="e61fedabd856eaab" providerId="LiveId" clId="{B2158180-4F0B-448C-B031-B7FC9E00918A}" dt="2024-08-22T07:55:11.789" v="426" actId="20577"/>
        <pc:sldMkLst>
          <pc:docMk/>
          <pc:sldMk cId="4167953904" sldId="262"/>
        </pc:sldMkLst>
        <pc:spChg chg="mod">
          <ac:chgData name="Hill Huang" userId="e61fedabd856eaab" providerId="LiveId" clId="{B2158180-4F0B-448C-B031-B7FC9E00918A}" dt="2024-08-22T07:54:32.349" v="385" actId="13926"/>
          <ac:spMkLst>
            <pc:docMk/>
            <pc:sldMk cId="4167953904" sldId="262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5:11.789" v="426" actId="20577"/>
          <ac:spMkLst>
            <pc:docMk/>
            <pc:sldMk cId="4167953904" sldId="26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56.926" v="307" actId="20577"/>
          <ac:spMkLst>
            <pc:docMk/>
            <pc:sldMk cId="4167953904" sldId="262"/>
            <ac:spMk id="58" creationId="{00000000-0000-0000-0000-000000000000}"/>
          </ac:spMkLst>
        </pc:spChg>
      </pc:sldChg>
      <pc:sldChg chg="modSp mod">
        <pc:chgData name="Hill Huang" userId="e61fedabd856eaab" providerId="LiveId" clId="{B2158180-4F0B-448C-B031-B7FC9E00918A}" dt="2024-08-22T07:50:39.395" v="292" actId="20577"/>
        <pc:sldMkLst>
          <pc:docMk/>
          <pc:sldMk cId="2257264761" sldId="278"/>
        </pc:sldMkLst>
        <pc:spChg chg="mod">
          <ac:chgData name="Hill Huang" userId="e61fedabd856eaab" providerId="LiveId" clId="{B2158180-4F0B-448C-B031-B7FC9E00918A}" dt="2024-08-22T07:50:39.395" v="292" actId="20577"/>
          <ac:spMkLst>
            <pc:docMk/>
            <pc:sldMk cId="2257264761" sldId="278"/>
            <ac:spMk id="41" creationId="{00000000-0000-0000-0000-000000000000}"/>
          </ac:spMkLst>
        </pc:spChg>
        <pc:spChg chg="mod">
          <ac:chgData name="Hill Huang" userId="e61fedabd856eaab" providerId="LiveId" clId="{B2158180-4F0B-448C-B031-B7FC9E00918A}" dt="2024-08-22T07:41:18.965" v="276" actId="1076"/>
          <ac:spMkLst>
            <pc:docMk/>
            <pc:sldMk cId="2257264761" sldId="278"/>
            <ac:spMk id="61" creationId="{00000000-0000-0000-0000-000000000000}"/>
          </ac:spMkLst>
        </pc:spChg>
      </pc:sldChg>
      <pc:sldChg chg="modSp mod ord">
        <pc:chgData name="Hill Huang" userId="e61fedabd856eaab" providerId="LiveId" clId="{B2158180-4F0B-448C-B031-B7FC9E00918A}" dt="2024-08-22T07:54:05.505" v="380" actId="20577"/>
        <pc:sldMkLst>
          <pc:docMk/>
          <pc:sldMk cId="1854767692" sldId="279"/>
        </pc:sldMkLst>
        <pc:spChg chg="mod">
          <ac:chgData name="Hill Huang" userId="e61fedabd856eaab" providerId="LiveId" clId="{B2158180-4F0B-448C-B031-B7FC9E00918A}" dt="2024-08-22T07:54:05.505" v="380" actId="20577"/>
          <ac:spMkLst>
            <pc:docMk/>
            <pc:sldMk cId="1854767692" sldId="279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41.630" v="298" actId="6549"/>
          <ac:spMkLst>
            <pc:docMk/>
            <pc:sldMk cId="1854767692" sldId="279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53.222" v="302" actId="20577"/>
          <ac:spMkLst>
            <pc:docMk/>
            <pc:sldMk cId="1854767692" sldId="279"/>
            <ac:spMk id="58" creationId="{00000000-0000-0000-0000-000000000000}"/>
          </ac:spMkLst>
        </pc:spChg>
      </pc:sldChg>
      <pc:sldChg chg="delSp modSp mod">
        <pc:chgData name="Hill Huang" userId="e61fedabd856eaab" providerId="LiveId" clId="{B2158180-4F0B-448C-B031-B7FC9E00918A}" dt="2024-08-22T08:15:13.605" v="527" actId="14100"/>
        <pc:sldMkLst>
          <pc:docMk/>
          <pc:sldMk cId="1953605280" sldId="280"/>
        </pc:sldMkLst>
        <pc:spChg chg="mod">
          <ac:chgData name="Hill Huang" userId="e61fedabd856eaab" providerId="LiveId" clId="{B2158180-4F0B-448C-B031-B7FC9E00918A}" dt="2024-08-22T08:15:13.605" v="527" actId="14100"/>
          <ac:spMkLst>
            <pc:docMk/>
            <pc:sldMk cId="1953605280" sldId="280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7:15.974" v="514" actId="20577"/>
          <ac:spMkLst>
            <pc:docMk/>
            <pc:sldMk cId="1953605280" sldId="280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23.293" v="517" actId="1076"/>
          <ac:spMkLst>
            <pc:docMk/>
            <pc:sldMk cId="1953605280" sldId="280"/>
            <ac:spMk id="45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46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57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59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60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2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4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6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67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8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9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0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2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8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82" creationId="{00000000-0000-0000-0000-000000000000}"/>
          </ac:spMkLst>
        </pc:spChg>
        <pc:cxnChg chg="mod">
          <ac:chgData name="Hill Huang" userId="e61fedabd856eaab" providerId="LiveId" clId="{B2158180-4F0B-448C-B031-B7FC9E00918A}" dt="2024-08-22T08:09:19.089" v="516" actId="1076"/>
          <ac:cxnSpMkLst>
            <pc:docMk/>
            <pc:sldMk cId="1953605280" sldId="280"/>
            <ac:cxnSpMk id="85" creationId="{00000000-0000-0000-0000-000000000000}"/>
          </ac:cxnSpMkLst>
        </pc:cxnChg>
      </pc:sldChg>
      <pc:sldChg chg="modSp mod">
        <pc:chgData name="Hill Huang" userId="e61fedabd856eaab" providerId="LiveId" clId="{B2158180-4F0B-448C-B031-B7FC9E00918A}" dt="2024-08-22T08:30:24.860" v="615" actId="20577"/>
        <pc:sldMkLst>
          <pc:docMk/>
          <pc:sldMk cId="3197472562" sldId="302"/>
        </pc:sldMkLst>
        <pc:spChg chg="mod">
          <ac:chgData name="Hill Huang" userId="e61fedabd856eaab" providerId="LiveId" clId="{B2158180-4F0B-448C-B031-B7FC9E00918A}" dt="2024-08-22T08:30:24.860" v="615" actId="20577"/>
          <ac:spMkLst>
            <pc:docMk/>
            <pc:sldMk cId="3197472562" sldId="30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30:12.238" v="601" actId="14100"/>
          <ac:spMkLst>
            <pc:docMk/>
            <pc:sldMk cId="3197472562" sldId="302"/>
            <ac:spMk id="38" creationId="{00000000-0000-0000-0000-000000000000}"/>
          </ac:spMkLst>
        </pc:spChg>
      </pc:sldChg>
      <pc:sldChg chg="modSp mod">
        <pc:chgData name="Hill Huang" userId="e61fedabd856eaab" providerId="LiveId" clId="{B2158180-4F0B-448C-B031-B7FC9E00918A}" dt="2024-08-22T07:19:56.527" v="132" actId="20577"/>
        <pc:sldMkLst>
          <pc:docMk/>
          <pc:sldMk cId="1626459259" sldId="411"/>
        </pc:sldMkLst>
        <pc:spChg chg="mod">
          <ac:chgData name="Hill Huang" userId="e61fedabd856eaab" providerId="LiveId" clId="{B2158180-4F0B-448C-B031-B7FC9E00918A}" dt="2024-08-22T07:19:56.527" v="132" actId="20577"/>
          <ac:spMkLst>
            <pc:docMk/>
            <pc:sldMk cId="1626459259" sldId="411"/>
            <ac:spMk id="2" creationId="{0C1DE5DA-AA05-97D9-B64D-452106D9AE07}"/>
          </ac:spMkLst>
        </pc:spChg>
      </pc:sldChg>
      <pc:sldChg chg="modSp mod">
        <pc:chgData name="Hill Huang" userId="e61fedabd856eaab" providerId="LiveId" clId="{B2158180-4F0B-448C-B031-B7FC9E00918A}" dt="2024-08-22T08:01:03.514" v="485" actId="403"/>
        <pc:sldMkLst>
          <pc:docMk/>
          <pc:sldMk cId="2910253138" sldId="412"/>
        </pc:sldMkLst>
        <pc:spChg chg="mod">
          <ac:chgData name="Hill Huang" userId="e61fedabd856eaab" providerId="LiveId" clId="{B2158180-4F0B-448C-B031-B7FC9E00918A}" dt="2024-08-22T07:58:14.784" v="459" actId="1076"/>
          <ac:spMkLst>
            <pc:docMk/>
            <pc:sldMk cId="2910253138" sldId="412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1:03.514" v="485" actId="403"/>
          <ac:spMkLst>
            <pc:docMk/>
            <pc:sldMk cId="2910253138" sldId="41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8:15.428" v="460" actId="1076"/>
          <ac:spMkLst>
            <pc:docMk/>
            <pc:sldMk cId="2910253138" sldId="412"/>
            <ac:spMk id="7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084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621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164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427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0895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353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632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branch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退版、需求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208957" y="397715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1291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015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主管點選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77" y="2037085"/>
            <a:ext cx="6510045" cy="2639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736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793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紀錄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確認後再做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602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29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696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2" y="453365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35" y="1068793"/>
            <a:ext cx="8467725" cy="2543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78" y="3056875"/>
            <a:ext cx="6906203" cy="30151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22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172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1291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711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主管點選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77" y="2037085"/>
            <a:ext cx="6510045" cy="2639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6636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5100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紀錄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確認後再做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383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488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2" y="453365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35" y="1068793"/>
            <a:ext cx="8467725" cy="2543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78" y="3056875"/>
            <a:ext cx="6906203" cy="30151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769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6250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branch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42673" y="904875"/>
            <a:ext cx="8659652" cy="8001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Pull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修改成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Create 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branch,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7" y="1916023"/>
            <a:ext cx="8315325" cy="4133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0078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Request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68367" y="795600"/>
            <a:ext cx="8659652" cy="9635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開發完成後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 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1" y="1614047"/>
            <a:ext cx="9192798" cy="37628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1646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5F9B631-0811-4363-C9B6-EB6ED1A3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6565"/>
            <a:ext cx="10080625" cy="40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5348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影像1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36073" y="795600"/>
            <a:ext cx="8120180" cy="51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7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23816" y="979055"/>
            <a:ext cx="8497368" cy="4724574"/>
          </a:xfrm>
          <a:prstGeom prst="rect">
            <a:avLst/>
          </a:prstGeom>
        </p:spPr>
      </p:pic>
      <p:sp>
        <p:nvSpPr>
          <p:cNvPr id="8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1069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3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97527" y="1754909"/>
            <a:ext cx="8211040" cy="4079269"/>
          </a:xfrm>
          <a:prstGeom prst="rect">
            <a:avLst/>
          </a:prstGeom>
        </p:spPr>
      </p:pic>
      <p:sp>
        <p:nvSpPr>
          <p:cNvPr id="6" name="PlaceHolder 3"/>
          <p:cNvSpPr/>
          <p:nvPr/>
        </p:nvSpPr>
        <p:spPr>
          <a:xfrm>
            <a:off x="997527" y="795600"/>
            <a:ext cx="8311320" cy="765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~/.m2/settings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mirrors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79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587309" y="693278"/>
            <a:ext cx="8820728" cy="11532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 </a:t>
            </a: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pom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file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檔案設定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ersion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須為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tabLst>
                <a:tab pos="0" algn="l"/>
              </a:tabLst>
            </a:pP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groupId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會影響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儲存庫的路徑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如下圖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en-US" sz="3600" b="1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pom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file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34" y="1938911"/>
            <a:ext cx="2749091" cy="4189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62" y="1938911"/>
            <a:ext cx="5270265" cy="41444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313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877" name="圖片 876">
            <a:extLst>
              <a:ext uri="{FF2B5EF4-FFF2-40B4-BE49-F238E27FC236}">
                <a16:creationId xmlns:a16="http://schemas.microsoft.com/office/drawing/2014/main" id="{B474B1C2-DEEC-FA4C-6200-3FD7E1C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8" y="841944"/>
            <a:ext cx="9591040" cy="51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902124"/>
            <a:ext cx="8794197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0E8D3141-A4E0-F213-0DD4-58AA3113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9122"/>
            <a:ext cx="10080625" cy="43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25336</TotalTime>
  <Words>2042</Words>
  <Application>Microsoft Office PowerPoint</Application>
  <PresentationFormat>自訂</PresentationFormat>
  <Paragraphs>439</Paragraphs>
  <Slides>50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9" baseType="lpstr">
      <vt:lpstr>Microsoft JhengHei Light</vt:lpstr>
      <vt:lpstr>微軟正黑體</vt:lpstr>
      <vt:lpstr>標楷體</vt:lpstr>
      <vt:lpstr>Arial</vt:lpstr>
      <vt:lpstr>Fira Sans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情境一</vt:lpstr>
      <vt:lpstr>Gitlab 情境二</vt:lpstr>
      <vt:lpstr>Gitlab 情境三</vt:lpstr>
      <vt:lpstr>Gitlab 情境四</vt:lpstr>
      <vt:lpstr>Gitlab 情境五</vt:lpstr>
      <vt:lpstr>Gitlab 情境六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branch</vt:lpstr>
      <vt:lpstr>Gitlab Merge Request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Gitlab Tag 命名規則</vt:lpstr>
      <vt:lpstr>PowerPoint 簡報</vt:lpstr>
      <vt:lpstr>套件來源 Nexus 內部開發本機設定(一)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Hill Huang</cp:lastModifiedBy>
  <cp:revision>626</cp:revision>
  <cp:lastPrinted>2021-10-04T02:16:34Z</cp:lastPrinted>
  <dcterms:created xsi:type="dcterms:W3CDTF">2020-09-24T07:39:29Z</dcterms:created>
  <dcterms:modified xsi:type="dcterms:W3CDTF">2024-08-22T08:30:25Z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